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5" r:id="rId18"/>
    <p:sldId id="273" r:id="rId19"/>
    <p:sldId id="274" r:id="rId20"/>
    <p:sldId id="277" r:id="rId21"/>
    <p:sldId id="276" r:id="rId22"/>
    <p:sldId id="278" r:id="rId23"/>
    <p:sldId id="279" r:id="rId24"/>
    <p:sldId id="282" r:id="rId25"/>
    <p:sldId id="280" r:id="rId26"/>
    <p:sldId id="283" r:id="rId27"/>
    <p:sldId id="284" r:id="rId28"/>
    <p:sldId id="281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4"/>
    <p:restoredTop sz="94585"/>
  </p:normalViewPr>
  <p:slideViewPr>
    <p:cSldViewPr snapToGrid="0" snapToObjects="1">
      <p:cViewPr>
        <p:scale>
          <a:sx n="103" d="100"/>
          <a:sy n="103" d="100"/>
        </p:scale>
        <p:origin x="82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808CB-6828-B941-98D6-63DC9C284AE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3E60D-705E-0B45-8211-CB51C5F9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6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a progression to reaching simplicity. </a:t>
            </a:r>
          </a:p>
          <a:p>
            <a:endParaRPr lang="en-US" dirty="0" smtClean="0"/>
          </a:p>
          <a:p>
            <a:r>
              <a:rPr lang="en-US" dirty="0" smtClean="0"/>
              <a:t>First we make the observation and create a crud abstraction.</a:t>
            </a:r>
          </a:p>
          <a:p>
            <a:r>
              <a:rPr lang="en-US" dirty="0" smtClean="0"/>
              <a:t>Then we develop generalized principle.</a:t>
            </a:r>
          </a:p>
          <a:p>
            <a:r>
              <a:rPr lang="en-US" dirty="0" smtClean="0"/>
              <a:t>Then</a:t>
            </a:r>
            <a:r>
              <a:rPr lang="en-US" baseline="0" dirty="0" smtClean="0"/>
              <a:t> we create an abstraction with is as close to the </a:t>
            </a:r>
            <a:r>
              <a:rPr lang="en-US" baseline="0" dirty="0" err="1" smtClean="0"/>
              <a:t>primative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abstrations</a:t>
            </a:r>
            <a:r>
              <a:rPr lang="en-US" baseline="0" dirty="0" smtClean="0"/>
              <a:t> with minimal independent variable.</a:t>
            </a:r>
          </a:p>
          <a:p>
            <a:r>
              <a:rPr lang="en-US" baseline="0" dirty="0" smtClean="0"/>
              <a:t>From there we can make leaps that go beyond the original domain.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3E60D-705E-0B45-8211-CB51C5F962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2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</a:t>
            </a:r>
            <a:r>
              <a:rPr lang="en-US" baseline="0" dirty="0" smtClean="0"/>
              <a:t> you make this not clunky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3E60D-705E-0B45-8211-CB51C5F962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9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8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4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0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2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9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F340A-FD51-1046-A97F-0EF73C295CC3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305DC-4797-1C4D-8ACA-A10271FE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79249"/>
            <a:ext cx="9144000" cy="1030714"/>
          </a:xfrm>
        </p:spPr>
        <p:txBody>
          <a:bodyPr/>
          <a:lstStyle/>
          <a:p>
            <a:r>
              <a:rPr lang="en-US" dirty="0" smtClean="0"/>
              <a:t>Time Horizons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5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951" y="328772"/>
            <a:ext cx="10941976" cy="6072027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Health Care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6725" y="481172"/>
            <a:ext cx="10407720" cy="5477839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Medication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85960" y="633573"/>
            <a:ext cx="9463550" cy="4873376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err="1" smtClean="0"/>
              <a:t>CoverMyMeds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38360" y="785973"/>
            <a:ext cx="9044021" cy="4217541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Payer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90760" y="938374"/>
            <a:ext cx="4216877" cy="3571982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ePA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13123" y="946936"/>
            <a:ext cx="4236377" cy="3571982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Central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50097" y="2411111"/>
            <a:ext cx="127584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PA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2458" y="2411111"/>
            <a:ext cx="127584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PA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>
            <a:stCxn id="10" idx="3"/>
            <a:endCxn id="11" idx="1"/>
          </p:cNvCxnSpPr>
          <p:nvPr/>
        </p:nvCxnSpPr>
        <p:spPr>
          <a:xfrm>
            <a:off x="2225937" y="2652927"/>
            <a:ext cx="3146521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03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0" y="2760603"/>
            <a:ext cx="9144000" cy="10307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Time Horizons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2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4845" y="222739"/>
            <a:ext cx="5091206" cy="2825261"/>
            <a:chOff x="297951" y="328772"/>
            <a:chExt cx="10941976" cy="6072027"/>
          </a:xfrm>
        </p:grpSpPr>
        <p:sp>
          <p:nvSpPr>
            <p:cNvPr id="4" name="Rectangle 3"/>
            <p:cNvSpPr/>
            <p:nvPr/>
          </p:nvSpPr>
          <p:spPr>
            <a:xfrm>
              <a:off x="297951" y="328772"/>
              <a:ext cx="10941976" cy="6072027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Health Care</a:t>
              </a:r>
              <a:endParaRPr lang="en-US" sz="11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26725" y="481172"/>
              <a:ext cx="10407720" cy="5477839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Medication</a:t>
              </a:r>
              <a:endParaRPr lang="en-US" sz="11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85960" y="633573"/>
              <a:ext cx="9463550" cy="4873376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err="1" smtClean="0"/>
                <a:t>CoverMyMeds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8360" y="785973"/>
              <a:ext cx="9044021" cy="4217541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Payer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90760" y="938374"/>
              <a:ext cx="42168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ePA</a:t>
              </a:r>
              <a:endParaRPr lang="en-US" sz="11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13123" y="946936"/>
              <a:ext cx="42363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Central</a:t>
              </a:r>
              <a:endParaRPr lang="en-US" sz="11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0097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72458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11" idx="1"/>
            </p:cNvCxnSpPr>
            <p:nvPr/>
          </p:nvCxnSpPr>
          <p:spPr>
            <a:xfrm>
              <a:off x="2225937" y="2652927"/>
              <a:ext cx="3146521" cy="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2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4845" y="222739"/>
            <a:ext cx="5091206" cy="2825261"/>
            <a:chOff x="297951" y="328772"/>
            <a:chExt cx="10941976" cy="6072027"/>
          </a:xfrm>
        </p:grpSpPr>
        <p:sp>
          <p:nvSpPr>
            <p:cNvPr id="4" name="Rectangle 3"/>
            <p:cNvSpPr/>
            <p:nvPr/>
          </p:nvSpPr>
          <p:spPr>
            <a:xfrm>
              <a:off x="297951" y="328772"/>
              <a:ext cx="10941976" cy="6072027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Health Care</a:t>
              </a:r>
              <a:endParaRPr lang="en-US" sz="11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26725" y="481172"/>
              <a:ext cx="10407720" cy="5477839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Medication</a:t>
              </a:r>
              <a:endParaRPr lang="en-US" sz="11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85960" y="633573"/>
              <a:ext cx="9463550" cy="4873376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err="1" smtClean="0"/>
                <a:t>CoverMyMeds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8360" y="785973"/>
              <a:ext cx="9044021" cy="4217541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Payer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90760" y="938374"/>
              <a:ext cx="42168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ePA</a:t>
              </a:r>
              <a:endParaRPr lang="en-US" sz="11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13123" y="946936"/>
              <a:ext cx="42363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Central</a:t>
              </a:r>
              <a:endParaRPr lang="en-US" sz="11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0097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72458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11" idx="1"/>
            </p:cNvCxnSpPr>
            <p:nvPr/>
          </p:nvCxnSpPr>
          <p:spPr>
            <a:xfrm>
              <a:off x="2225937" y="2652927"/>
              <a:ext cx="3146521" cy="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>
            <a:off x="648283" y="6318738"/>
            <a:ext cx="1066448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4237" y="6318738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Applicability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72376" y="5493494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672376" y="4173415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332216" y="4173415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4384" y="4183413"/>
            <a:ext cx="155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CoverMyMeds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0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4845" y="222739"/>
            <a:ext cx="5091206" cy="2825261"/>
            <a:chOff x="297951" y="328772"/>
            <a:chExt cx="10941976" cy="6072027"/>
          </a:xfrm>
        </p:grpSpPr>
        <p:sp>
          <p:nvSpPr>
            <p:cNvPr id="4" name="Rectangle 3"/>
            <p:cNvSpPr/>
            <p:nvPr/>
          </p:nvSpPr>
          <p:spPr>
            <a:xfrm>
              <a:off x="297951" y="328772"/>
              <a:ext cx="10941976" cy="6072027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Health Care</a:t>
              </a:r>
              <a:endParaRPr lang="en-US" sz="11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26725" y="481172"/>
              <a:ext cx="10407720" cy="5477839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Medication</a:t>
              </a:r>
              <a:endParaRPr lang="en-US" sz="11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85960" y="633573"/>
              <a:ext cx="9463550" cy="4873376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err="1" smtClean="0"/>
                <a:t>CoverMyMeds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8360" y="785973"/>
              <a:ext cx="9044021" cy="4217541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Payer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90760" y="938374"/>
              <a:ext cx="42168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ePA</a:t>
              </a:r>
              <a:endParaRPr lang="en-US" sz="11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13123" y="946936"/>
              <a:ext cx="42363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Central</a:t>
              </a:r>
              <a:endParaRPr lang="en-US" sz="11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0097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72458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11" idx="1"/>
            </p:cNvCxnSpPr>
            <p:nvPr/>
          </p:nvCxnSpPr>
          <p:spPr>
            <a:xfrm>
              <a:off x="2225937" y="2652927"/>
              <a:ext cx="3146521" cy="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>
            <a:off x="648283" y="6318738"/>
            <a:ext cx="1066448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4237" y="6318738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Applicability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672376" y="5493494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1823" y="5949407"/>
            <a:ext cx="10620946" cy="217361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Datetime</a:t>
            </a:r>
            <a:r>
              <a:rPr lang="en-US" sz="1400" dirty="0" smtClean="0">
                <a:solidFill>
                  <a:schemeClr val="tx1"/>
                </a:solidFill>
              </a:rPr>
              <a:t>, Integer, Text, String, </a:t>
            </a:r>
            <a:r>
              <a:rPr lang="mr-IN" sz="1400" dirty="0" smtClean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91151" y="4173415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719380" y="4322748"/>
            <a:ext cx="256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1312769" y="4173415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4845" y="222739"/>
            <a:ext cx="5091206" cy="2825261"/>
            <a:chOff x="297951" y="328772"/>
            <a:chExt cx="10941976" cy="6072027"/>
          </a:xfrm>
        </p:grpSpPr>
        <p:sp>
          <p:nvSpPr>
            <p:cNvPr id="3" name="Rectangle 2"/>
            <p:cNvSpPr/>
            <p:nvPr/>
          </p:nvSpPr>
          <p:spPr>
            <a:xfrm>
              <a:off x="297951" y="328772"/>
              <a:ext cx="10941976" cy="6072027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Health Care</a:t>
              </a:r>
              <a:endParaRPr lang="en-US" sz="11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26725" y="481172"/>
              <a:ext cx="10407720" cy="5477839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smtClean="0"/>
                <a:t>Medication</a:t>
              </a:r>
              <a:endParaRPr lang="en-US" sz="11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85960" y="633573"/>
              <a:ext cx="9463550" cy="4873376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dirty="0" err="1" smtClean="0"/>
                <a:t>CoverMyMeds</a:t>
              </a:r>
              <a:endParaRPr lang="en-US" sz="11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38360" y="785973"/>
              <a:ext cx="9044021" cy="4217541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Payer</a:t>
              </a:r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90760" y="938374"/>
              <a:ext cx="42168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ePA</a:t>
              </a:r>
              <a:endParaRPr lang="en-US" sz="11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13123" y="946936"/>
              <a:ext cx="4236377" cy="3571982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100" smtClean="0"/>
                <a:t>Central</a:t>
              </a:r>
              <a:endParaRPr lang="en-US" sz="11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50097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72458" y="2411111"/>
              <a:ext cx="1275840" cy="483632"/>
            </a:xfrm>
            <a:prstGeom prst="rect">
              <a:avLst/>
            </a:prstGeom>
            <a:ln w="349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100" smtClean="0">
                  <a:solidFill>
                    <a:srgbClr val="C00000"/>
                  </a:solidFill>
                </a:rPr>
                <a:t>PA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3"/>
              <a:endCxn id="11" idx="1"/>
            </p:cNvCxnSpPr>
            <p:nvPr/>
          </p:nvCxnSpPr>
          <p:spPr>
            <a:xfrm>
              <a:off x="2225937" y="2652927"/>
              <a:ext cx="3146521" cy="0"/>
            </a:xfrm>
            <a:prstGeom prst="straightConnector1">
              <a:avLst/>
            </a:prstGeom>
            <a:ln w="317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>
            <a:off x="648283" y="6318738"/>
            <a:ext cx="1066448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4237" y="6318738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Applicability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91823" y="5949407"/>
            <a:ext cx="10620946" cy="217361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Datetime</a:t>
            </a:r>
            <a:r>
              <a:rPr lang="en-US" sz="1400" dirty="0" smtClean="0">
                <a:solidFill>
                  <a:schemeClr val="tx1"/>
                </a:solidFill>
              </a:rPr>
              <a:t>, Integer, Text, String, </a:t>
            </a:r>
            <a:r>
              <a:rPr lang="mr-IN" sz="1400" dirty="0" smtClean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672376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198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19660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442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1030" y="3760040"/>
            <a:ext cx="9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40442" y="3766490"/>
            <a:ext cx="155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Determination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963446" y="37810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72376" y="5493494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PriorAuthorization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74489" y="374916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Eligibility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1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52" y="0"/>
            <a:ext cx="10319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07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52" y="0"/>
            <a:ext cx="10319248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0287" y="594810"/>
            <a:ext cx="98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5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52" y="0"/>
            <a:ext cx="1031924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6750" y="594810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Eligibility</a:t>
            </a:r>
          </a:p>
        </p:txBody>
      </p:sp>
    </p:spTree>
    <p:extLst>
      <p:ext uri="{BB962C8B-B14F-4D97-AF65-F5344CB8AC3E}">
        <p14:creationId xmlns:p14="http://schemas.microsoft.com/office/powerpoint/2010/main" val="209352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52" y="0"/>
            <a:ext cx="1031924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8" y="594810"/>
            <a:ext cx="160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Determination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8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Quick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28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00" y="2760603"/>
            <a:ext cx="9144000" cy="103071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How handle PAs in different context?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8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0950"/>
            <a:ext cx="12192000" cy="810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55143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Create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94405" y="3134465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6221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Check Eligibility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5482" y="3134464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5574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err="1"/>
              <a:t>Determinator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4835" y="3150161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5481" y="746938"/>
            <a:ext cx="189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Command Pattern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1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55143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Create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50232" y="2364486"/>
            <a:ext cx="1969475" cy="2289576"/>
          </a:xfrm>
          <a:prstGeom prst="rect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smtClean="0"/>
              <a:t>Form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96221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Check Eligibility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49276" y="2364487"/>
            <a:ext cx="1969475" cy="2289576"/>
          </a:xfrm>
          <a:prstGeom prst="rect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Request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25574" y="1789001"/>
            <a:ext cx="2559655" cy="329881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err="1"/>
              <a:t>Determinator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20662" y="2364485"/>
            <a:ext cx="1969475" cy="2289576"/>
          </a:xfrm>
          <a:prstGeom prst="rect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Review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94405" y="3134465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35482" y="3134464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64834" y="4052838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1187" y="746938"/>
            <a:ext cx="342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Command </a:t>
            </a:r>
            <a:r>
              <a:rPr lang="en-US" smtClean="0"/>
              <a:t>Pattern with Delegation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764834" y="3597412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Notes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64834" y="3125143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Supplemental Fields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35482" y="3662102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Eligibility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94405" y="3590320"/>
            <a:ext cx="1481132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Drug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168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3631" y="325901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7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65200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682154" y="2229998"/>
            <a:ext cx="3528647" cy="2585843"/>
          </a:xfrm>
          <a:prstGeom prst="rect">
            <a:avLst/>
          </a:prstGeom>
          <a:noFill/>
          <a:ln w="349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Form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70563" y="3790526"/>
            <a:ext cx="2994054" cy="625102"/>
          </a:xfrm>
          <a:prstGeom prst="rect">
            <a:avLst/>
          </a:pr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Drug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70563" y="2897817"/>
            <a:ext cx="2994054" cy="625102"/>
          </a:xfrm>
          <a:prstGeom prst="rect">
            <a:avLst/>
          </a:pr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>
                    <a:lumMod val="65000"/>
                  </a:schemeClr>
                </a:solidFill>
              </a:rPr>
              <a:t>PriorAuthorization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4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0026" y="1925197"/>
            <a:ext cx="3528647" cy="2585843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51363" y="3436301"/>
            <a:ext cx="2994054" cy="625102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Drug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51363" y="2635189"/>
            <a:ext cx="2994054" cy="625102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PriorAuthorization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7489" y="4055676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omplete?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7489" y="37404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drug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648283" y="6318738"/>
            <a:ext cx="1066448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74237" y="6318738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1823" y="5949407"/>
            <a:ext cx="10620946" cy="217361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Datetime</a:t>
            </a:r>
            <a:r>
              <a:rPr lang="en-US" sz="1400" dirty="0" smtClean="0">
                <a:solidFill>
                  <a:schemeClr val="tx1"/>
                </a:solidFill>
              </a:rPr>
              <a:t>, Integer, Text, String, </a:t>
            </a:r>
            <a:r>
              <a:rPr lang="mr-IN" sz="1400" dirty="0" smtClean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672376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198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9660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442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1030" y="3760040"/>
            <a:ext cx="9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40442" y="3766490"/>
            <a:ext cx="155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Determination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63446" y="37810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7853041" y="360182"/>
            <a:ext cx="3858313" cy="2064863"/>
            <a:chOff x="3175533" y="373536"/>
            <a:chExt cx="5675391" cy="2585843"/>
          </a:xfrm>
        </p:grpSpPr>
        <p:sp>
          <p:nvSpPr>
            <p:cNvPr id="14" name="Rectangle 13"/>
            <p:cNvSpPr/>
            <p:nvPr/>
          </p:nvSpPr>
          <p:spPr>
            <a:xfrm>
              <a:off x="3175533" y="373536"/>
              <a:ext cx="3528647" cy="2585843"/>
            </a:xfrm>
            <a:prstGeom prst="rect">
              <a:avLst/>
            </a:prstGeom>
            <a:noFill/>
            <a:ln w="34925"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Form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56870" y="1884640"/>
              <a:ext cx="2994054" cy="62510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Drug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56870" y="1083528"/>
              <a:ext cx="2994054" cy="62510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err="1" smtClean="0">
                  <a:solidFill>
                    <a:schemeClr val="tx1"/>
                  </a:solidFill>
                </a:rPr>
                <a:t>PriorAuthorization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42996" y="2504015"/>
              <a:ext cx="953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  <a:r>
                <a:rPr lang="en-US" sz="1400" dirty="0" smtClean="0"/>
                <a:t>omplete?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2996" y="2188820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drug</a:t>
              </a:r>
              <a:endParaRPr lang="en-US" sz="140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672376" y="4998293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Drug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72376" y="4522736"/>
            <a:ext cx="1247438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Form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2376" y="5493494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PriorAuthorization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74489" y="374916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Eligibility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82154" y="2229998"/>
            <a:ext cx="3528647" cy="2585843"/>
          </a:xfrm>
          <a:prstGeom prst="rect">
            <a:avLst/>
          </a:prstGeom>
          <a:noFill/>
          <a:ln w="349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Eligibility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70563" y="3790526"/>
            <a:ext cx="2994054" cy="625102"/>
          </a:xfrm>
          <a:prstGeom prst="rect">
            <a:avLst/>
          </a:pr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>
                    <a:lumMod val="65000"/>
                  </a:schemeClr>
                </a:solidFill>
              </a:rPr>
              <a:t>InsurancePolicy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70563" y="2897817"/>
            <a:ext cx="2994054" cy="625102"/>
          </a:xfrm>
          <a:prstGeom prst="rect">
            <a:avLst/>
          </a:pr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>
                    <a:lumMod val="65000"/>
                  </a:schemeClr>
                </a:solidFill>
              </a:rPr>
              <a:t>PriorAuthorization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662247" cy="45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1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0026" y="1925197"/>
            <a:ext cx="3528647" cy="2585843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Eligibility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51363" y="3436301"/>
            <a:ext cx="2994054" cy="625102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InsurancePolicy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51363" y="2635189"/>
            <a:ext cx="2994054" cy="625102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PriorAuthorization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7489" y="405567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eligible?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34" y="1127050"/>
            <a:ext cx="4706747" cy="450678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295291" y="4071668"/>
            <a:ext cx="431320" cy="24154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656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648283" y="6318738"/>
            <a:ext cx="1066448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74237" y="6318738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1823" y="5949407"/>
            <a:ext cx="10620946" cy="217361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Datetime</a:t>
            </a:r>
            <a:r>
              <a:rPr lang="en-US" sz="1400" dirty="0" smtClean="0">
                <a:solidFill>
                  <a:schemeClr val="tx1"/>
                </a:solidFill>
              </a:rPr>
              <a:t>, Integer, Text, String, </a:t>
            </a:r>
            <a:r>
              <a:rPr lang="mr-IN" sz="1400" dirty="0" smtClean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672376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198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9660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44214" y="3804084"/>
            <a:ext cx="0" cy="21453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1030" y="3760040"/>
            <a:ext cx="9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74489" y="374916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Eligibility Check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40442" y="3766490"/>
            <a:ext cx="155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Determination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63446" y="37810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672376" y="4998293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Drug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72375" y="4522736"/>
            <a:ext cx="1503157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Form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2376" y="5493494"/>
            <a:ext cx="8659840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PriorAuthorization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72976" y="4150394"/>
            <a:ext cx="1843309" cy="303943"/>
          </a:xfrm>
          <a:prstGeom prst="rec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</a:rPr>
              <a:t>Eligibility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23960" y="2773323"/>
            <a:ext cx="1218371" cy="540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Insurance Policy</a:t>
            </a:r>
            <a:endParaRPr lang="en-US" sz="12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8025214" y="341623"/>
            <a:ext cx="3768202" cy="1780255"/>
            <a:chOff x="5879890" y="318176"/>
            <a:chExt cx="5675391" cy="2585843"/>
          </a:xfrm>
        </p:grpSpPr>
        <p:sp>
          <p:nvSpPr>
            <p:cNvPr id="14" name="Rectangle 13"/>
            <p:cNvSpPr/>
            <p:nvPr/>
          </p:nvSpPr>
          <p:spPr>
            <a:xfrm>
              <a:off x="5879890" y="318176"/>
              <a:ext cx="3528647" cy="2585843"/>
            </a:xfrm>
            <a:prstGeom prst="rect">
              <a:avLst/>
            </a:prstGeom>
            <a:noFill/>
            <a:ln w="34925"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Eligibility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61227" y="1829280"/>
              <a:ext cx="2994054" cy="62510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</a:rPr>
                <a:t>InsurancePolicy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561227" y="1028168"/>
              <a:ext cx="2994054" cy="62510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err="1" smtClean="0">
                  <a:solidFill>
                    <a:schemeClr val="tx1"/>
                  </a:solidFill>
                </a:rPr>
                <a:t>PriorAuthorization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57279" y="2454382"/>
              <a:ext cx="1195574" cy="447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</a:t>
              </a:r>
              <a:r>
                <a:rPr lang="en-US" sz="1400" dirty="0" smtClean="0"/>
                <a:t>ligible?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38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61" y="1095131"/>
            <a:ext cx="4953000" cy="429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22" y="1622181"/>
            <a:ext cx="3581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4745" y="2172211"/>
            <a:ext cx="2403586" cy="1846072"/>
            <a:chOff x="1157806" y="1146510"/>
            <a:chExt cx="4714003" cy="362058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209125" y="1146510"/>
              <a:ext cx="0" cy="3604700"/>
            </a:xfrm>
            <a:prstGeom prst="line">
              <a:avLst/>
            </a:prstGeom>
            <a:ln w="25400">
              <a:headEnd type="none" w="med" len="med"/>
              <a:tailEnd type="arrow" w="med" len="med"/>
            </a:ln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1209125" y="4751210"/>
              <a:ext cx="4662684" cy="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/>
            <p:cNvSpPr/>
            <p:nvPr/>
          </p:nvSpPr>
          <p:spPr>
            <a:xfrm>
              <a:off x="1205346" y="2227901"/>
              <a:ext cx="4086808" cy="2539194"/>
            </a:xfrm>
            <a:custGeom>
              <a:avLst/>
              <a:gdLst>
                <a:gd name="connsiteX0" fmla="*/ 0 w 4086808"/>
                <a:gd name="connsiteY0" fmla="*/ 150557 h 2539194"/>
                <a:gd name="connsiteX1" fmla="*/ 233265 w 4086808"/>
                <a:gd name="connsiteY1" fmla="*/ 47920 h 2539194"/>
                <a:gd name="connsiteX2" fmla="*/ 513184 w 4086808"/>
                <a:gd name="connsiteY2" fmla="*/ 1267 h 2539194"/>
                <a:gd name="connsiteX3" fmla="*/ 727788 w 4086808"/>
                <a:gd name="connsiteY3" fmla="*/ 94574 h 2539194"/>
                <a:gd name="connsiteX4" fmla="*/ 1063690 w 4086808"/>
                <a:gd name="connsiteY4" fmla="*/ 430476 h 2539194"/>
                <a:gd name="connsiteX5" fmla="*/ 1362269 w 4086808"/>
                <a:gd name="connsiteY5" fmla="*/ 990312 h 2539194"/>
                <a:gd name="connsiteX6" fmla="*/ 1614196 w 4086808"/>
                <a:gd name="connsiteY6" fmla="*/ 1914043 h 2539194"/>
                <a:gd name="connsiteX7" fmla="*/ 1642188 w 4086808"/>
                <a:gd name="connsiteY7" fmla="*/ 2520533 h 2539194"/>
                <a:gd name="connsiteX8" fmla="*/ 1688841 w 4086808"/>
                <a:gd name="connsiteY8" fmla="*/ 2063333 h 2539194"/>
                <a:gd name="connsiteX9" fmla="*/ 1847461 w 4086808"/>
                <a:gd name="connsiteY9" fmla="*/ 1615463 h 2539194"/>
                <a:gd name="connsiteX10" fmla="*/ 2090057 w 4086808"/>
                <a:gd name="connsiteY10" fmla="*/ 1316884 h 2539194"/>
                <a:gd name="connsiteX11" fmla="*/ 2341984 w 4086808"/>
                <a:gd name="connsiteY11" fmla="*/ 1270231 h 2539194"/>
                <a:gd name="connsiteX12" fmla="*/ 2575249 w 4086808"/>
                <a:gd name="connsiteY12" fmla="*/ 1494165 h 2539194"/>
                <a:gd name="connsiteX13" fmla="*/ 2752531 w 4086808"/>
                <a:gd name="connsiteY13" fmla="*/ 1923374 h 2539194"/>
                <a:gd name="connsiteX14" fmla="*/ 2817845 w 4086808"/>
                <a:gd name="connsiteY14" fmla="*/ 2249945 h 2539194"/>
                <a:gd name="connsiteX15" fmla="*/ 2845837 w 4086808"/>
                <a:gd name="connsiteY15" fmla="*/ 2529863 h 2539194"/>
                <a:gd name="connsiteX16" fmla="*/ 2864498 w 4086808"/>
                <a:gd name="connsiteY16" fmla="*/ 2259276 h 2539194"/>
                <a:gd name="connsiteX17" fmla="*/ 2985796 w 4086808"/>
                <a:gd name="connsiteY17" fmla="*/ 1998018 h 2539194"/>
                <a:gd name="connsiteX18" fmla="*/ 3135086 w 4086808"/>
                <a:gd name="connsiteY18" fmla="*/ 1876720 h 2539194"/>
                <a:gd name="connsiteX19" fmla="*/ 3284376 w 4086808"/>
                <a:gd name="connsiteY19" fmla="*/ 1970027 h 2539194"/>
                <a:gd name="connsiteX20" fmla="*/ 3405673 w 4086808"/>
                <a:gd name="connsiteY20" fmla="*/ 2203292 h 2539194"/>
                <a:gd name="connsiteX21" fmla="*/ 3452327 w 4086808"/>
                <a:gd name="connsiteY21" fmla="*/ 2436557 h 2539194"/>
                <a:gd name="connsiteX22" fmla="*/ 3461657 w 4086808"/>
                <a:gd name="connsiteY22" fmla="*/ 2529863 h 2539194"/>
                <a:gd name="connsiteX23" fmla="*/ 3470988 w 4086808"/>
                <a:gd name="connsiteY23" fmla="*/ 2324590 h 2539194"/>
                <a:gd name="connsiteX24" fmla="*/ 3592286 w 4086808"/>
                <a:gd name="connsiteY24" fmla="*/ 2212622 h 2539194"/>
                <a:gd name="connsiteX25" fmla="*/ 3713584 w 4086808"/>
                <a:gd name="connsiteY25" fmla="*/ 2296598 h 2539194"/>
                <a:gd name="connsiteX26" fmla="*/ 3741576 w 4086808"/>
                <a:gd name="connsiteY26" fmla="*/ 2445888 h 2539194"/>
                <a:gd name="connsiteX27" fmla="*/ 3741576 w 4086808"/>
                <a:gd name="connsiteY27" fmla="*/ 2492541 h 2539194"/>
                <a:gd name="connsiteX28" fmla="*/ 3750906 w 4086808"/>
                <a:gd name="connsiteY28" fmla="*/ 2529863 h 2539194"/>
                <a:gd name="connsiteX29" fmla="*/ 3769567 w 4086808"/>
                <a:gd name="connsiteY29" fmla="*/ 2399235 h 2539194"/>
                <a:gd name="connsiteX30" fmla="*/ 3844212 w 4086808"/>
                <a:gd name="connsiteY30" fmla="*/ 2380574 h 2539194"/>
                <a:gd name="connsiteX31" fmla="*/ 3890865 w 4086808"/>
                <a:gd name="connsiteY31" fmla="*/ 2436557 h 2539194"/>
                <a:gd name="connsiteX32" fmla="*/ 3909527 w 4086808"/>
                <a:gd name="connsiteY32" fmla="*/ 2492541 h 2539194"/>
                <a:gd name="connsiteX33" fmla="*/ 3937518 w 4086808"/>
                <a:gd name="connsiteY33" fmla="*/ 2455218 h 2539194"/>
                <a:gd name="connsiteX34" fmla="*/ 4002833 w 4086808"/>
                <a:gd name="connsiteY34" fmla="*/ 2492541 h 2539194"/>
                <a:gd name="connsiteX35" fmla="*/ 4030824 w 4086808"/>
                <a:gd name="connsiteY35" fmla="*/ 2455218 h 2539194"/>
                <a:gd name="connsiteX36" fmla="*/ 4068147 w 4086808"/>
                <a:gd name="connsiteY36" fmla="*/ 2492541 h 2539194"/>
                <a:gd name="connsiteX37" fmla="*/ 4086808 w 4086808"/>
                <a:gd name="connsiteY37" fmla="*/ 2539194 h 253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86808" h="2539194">
                  <a:moveTo>
                    <a:pt x="0" y="150557"/>
                  </a:moveTo>
                  <a:cubicBezTo>
                    <a:pt x="73867" y="111679"/>
                    <a:pt x="147734" y="72802"/>
                    <a:pt x="233265" y="47920"/>
                  </a:cubicBezTo>
                  <a:cubicBezTo>
                    <a:pt x="318796" y="23038"/>
                    <a:pt x="430763" y="-6509"/>
                    <a:pt x="513184" y="1267"/>
                  </a:cubicBezTo>
                  <a:cubicBezTo>
                    <a:pt x="595605" y="9043"/>
                    <a:pt x="636037" y="23039"/>
                    <a:pt x="727788" y="94574"/>
                  </a:cubicBezTo>
                  <a:cubicBezTo>
                    <a:pt x="819539" y="166109"/>
                    <a:pt x="957943" y="281186"/>
                    <a:pt x="1063690" y="430476"/>
                  </a:cubicBezTo>
                  <a:cubicBezTo>
                    <a:pt x="1169437" y="579766"/>
                    <a:pt x="1270518" y="743051"/>
                    <a:pt x="1362269" y="990312"/>
                  </a:cubicBezTo>
                  <a:cubicBezTo>
                    <a:pt x="1454020" y="1237573"/>
                    <a:pt x="1567543" y="1659006"/>
                    <a:pt x="1614196" y="1914043"/>
                  </a:cubicBezTo>
                  <a:cubicBezTo>
                    <a:pt x="1660849" y="2169080"/>
                    <a:pt x="1629747" y="2495651"/>
                    <a:pt x="1642188" y="2520533"/>
                  </a:cubicBezTo>
                  <a:cubicBezTo>
                    <a:pt x="1654629" y="2545415"/>
                    <a:pt x="1654629" y="2214178"/>
                    <a:pt x="1688841" y="2063333"/>
                  </a:cubicBezTo>
                  <a:cubicBezTo>
                    <a:pt x="1723053" y="1912488"/>
                    <a:pt x="1780592" y="1739871"/>
                    <a:pt x="1847461" y="1615463"/>
                  </a:cubicBezTo>
                  <a:cubicBezTo>
                    <a:pt x="1914330" y="1491055"/>
                    <a:pt x="2007637" y="1374423"/>
                    <a:pt x="2090057" y="1316884"/>
                  </a:cubicBezTo>
                  <a:cubicBezTo>
                    <a:pt x="2172477" y="1259345"/>
                    <a:pt x="2261119" y="1240684"/>
                    <a:pt x="2341984" y="1270231"/>
                  </a:cubicBezTo>
                  <a:cubicBezTo>
                    <a:pt x="2422849" y="1299778"/>
                    <a:pt x="2506825" y="1385308"/>
                    <a:pt x="2575249" y="1494165"/>
                  </a:cubicBezTo>
                  <a:cubicBezTo>
                    <a:pt x="2643673" y="1603022"/>
                    <a:pt x="2712098" y="1797411"/>
                    <a:pt x="2752531" y="1923374"/>
                  </a:cubicBezTo>
                  <a:cubicBezTo>
                    <a:pt x="2792964" y="2049337"/>
                    <a:pt x="2802294" y="2148864"/>
                    <a:pt x="2817845" y="2249945"/>
                  </a:cubicBezTo>
                  <a:cubicBezTo>
                    <a:pt x="2833396" y="2351026"/>
                    <a:pt x="2838062" y="2528308"/>
                    <a:pt x="2845837" y="2529863"/>
                  </a:cubicBezTo>
                  <a:cubicBezTo>
                    <a:pt x="2853612" y="2531418"/>
                    <a:pt x="2841172" y="2347917"/>
                    <a:pt x="2864498" y="2259276"/>
                  </a:cubicBezTo>
                  <a:cubicBezTo>
                    <a:pt x="2887824" y="2170635"/>
                    <a:pt x="2940698" y="2061777"/>
                    <a:pt x="2985796" y="1998018"/>
                  </a:cubicBezTo>
                  <a:cubicBezTo>
                    <a:pt x="3030894" y="1934259"/>
                    <a:pt x="3085323" y="1881385"/>
                    <a:pt x="3135086" y="1876720"/>
                  </a:cubicBezTo>
                  <a:cubicBezTo>
                    <a:pt x="3184849" y="1872055"/>
                    <a:pt x="3239278" y="1915598"/>
                    <a:pt x="3284376" y="1970027"/>
                  </a:cubicBezTo>
                  <a:cubicBezTo>
                    <a:pt x="3329474" y="2024456"/>
                    <a:pt x="3377681" y="2125537"/>
                    <a:pt x="3405673" y="2203292"/>
                  </a:cubicBezTo>
                  <a:cubicBezTo>
                    <a:pt x="3433665" y="2281047"/>
                    <a:pt x="3442996" y="2382129"/>
                    <a:pt x="3452327" y="2436557"/>
                  </a:cubicBezTo>
                  <a:cubicBezTo>
                    <a:pt x="3461658" y="2490985"/>
                    <a:pt x="3458547" y="2548524"/>
                    <a:pt x="3461657" y="2529863"/>
                  </a:cubicBezTo>
                  <a:cubicBezTo>
                    <a:pt x="3464767" y="2511202"/>
                    <a:pt x="3449217" y="2377463"/>
                    <a:pt x="3470988" y="2324590"/>
                  </a:cubicBezTo>
                  <a:cubicBezTo>
                    <a:pt x="3492759" y="2271717"/>
                    <a:pt x="3551853" y="2217287"/>
                    <a:pt x="3592286" y="2212622"/>
                  </a:cubicBezTo>
                  <a:cubicBezTo>
                    <a:pt x="3632719" y="2207957"/>
                    <a:pt x="3688702" y="2257720"/>
                    <a:pt x="3713584" y="2296598"/>
                  </a:cubicBezTo>
                  <a:cubicBezTo>
                    <a:pt x="3738466" y="2335476"/>
                    <a:pt x="3736911" y="2413231"/>
                    <a:pt x="3741576" y="2445888"/>
                  </a:cubicBezTo>
                  <a:cubicBezTo>
                    <a:pt x="3746241" y="2478545"/>
                    <a:pt x="3740021" y="2478545"/>
                    <a:pt x="3741576" y="2492541"/>
                  </a:cubicBezTo>
                  <a:cubicBezTo>
                    <a:pt x="3743131" y="2506537"/>
                    <a:pt x="3746241" y="2545414"/>
                    <a:pt x="3750906" y="2529863"/>
                  </a:cubicBezTo>
                  <a:cubicBezTo>
                    <a:pt x="3755571" y="2514312"/>
                    <a:pt x="3754016" y="2424117"/>
                    <a:pt x="3769567" y="2399235"/>
                  </a:cubicBezTo>
                  <a:cubicBezTo>
                    <a:pt x="3785118" y="2374353"/>
                    <a:pt x="3823996" y="2374354"/>
                    <a:pt x="3844212" y="2380574"/>
                  </a:cubicBezTo>
                  <a:cubicBezTo>
                    <a:pt x="3864428" y="2386794"/>
                    <a:pt x="3879979" y="2417896"/>
                    <a:pt x="3890865" y="2436557"/>
                  </a:cubicBezTo>
                  <a:cubicBezTo>
                    <a:pt x="3901751" y="2455218"/>
                    <a:pt x="3901751" y="2489431"/>
                    <a:pt x="3909527" y="2492541"/>
                  </a:cubicBezTo>
                  <a:cubicBezTo>
                    <a:pt x="3917303" y="2495651"/>
                    <a:pt x="3921967" y="2455218"/>
                    <a:pt x="3937518" y="2455218"/>
                  </a:cubicBezTo>
                  <a:cubicBezTo>
                    <a:pt x="3953069" y="2455218"/>
                    <a:pt x="3987282" y="2492541"/>
                    <a:pt x="4002833" y="2492541"/>
                  </a:cubicBezTo>
                  <a:cubicBezTo>
                    <a:pt x="4018384" y="2492541"/>
                    <a:pt x="4019938" y="2455218"/>
                    <a:pt x="4030824" y="2455218"/>
                  </a:cubicBezTo>
                  <a:cubicBezTo>
                    <a:pt x="4041710" y="2455218"/>
                    <a:pt x="4058816" y="2478545"/>
                    <a:pt x="4068147" y="2492541"/>
                  </a:cubicBezTo>
                  <a:cubicBezTo>
                    <a:pt x="4077478" y="2506537"/>
                    <a:pt x="4086808" y="2539194"/>
                    <a:pt x="4086808" y="2539194"/>
                  </a:cubicBezTo>
                </a:path>
              </a:pathLst>
            </a:custGeom>
            <a:noFill/>
            <a:ln w="222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157806" y="2294483"/>
              <a:ext cx="102637" cy="1026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55779" y="1840137"/>
            <a:ext cx="2702544" cy="2170047"/>
            <a:chOff x="4145767" y="220670"/>
            <a:chExt cx="4533203" cy="3640001"/>
          </a:xfrm>
        </p:grpSpPr>
        <p:sp>
          <p:nvSpPr>
            <p:cNvPr id="8" name="Oval 7"/>
            <p:cNvSpPr/>
            <p:nvPr/>
          </p:nvSpPr>
          <p:spPr>
            <a:xfrm>
              <a:off x="4145767" y="220670"/>
              <a:ext cx="3640001" cy="364000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675630" y="750533"/>
              <a:ext cx="2580275" cy="25802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71269" y="1046172"/>
              <a:ext cx="1988997" cy="19889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161866" y="1236769"/>
              <a:ext cx="1607801" cy="160780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392702" y="1469724"/>
              <a:ext cx="1143589" cy="1143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7143241" y="1512749"/>
              <a:ext cx="1522294" cy="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7595594" y="1236769"/>
              <a:ext cx="1069941" cy="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960266" y="1825145"/>
              <a:ext cx="1705270" cy="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769668" y="2156322"/>
              <a:ext cx="1895868" cy="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294512" y="2496698"/>
              <a:ext cx="2384458" cy="8378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202" y="1967469"/>
            <a:ext cx="1511300" cy="787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98" y="3370938"/>
            <a:ext cx="3077879" cy="819809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14745" y="4839629"/>
            <a:ext cx="11472710" cy="0"/>
          </a:xfrm>
          <a:prstGeom prst="straightConnector1">
            <a:avLst/>
          </a:prstGeom>
          <a:ln w="730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09157" y="2610431"/>
            <a:ext cx="0" cy="2229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39684" y="4177553"/>
            <a:ext cx="0" cy="662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877380" y="4087805"/>
            <a:ext cx="0" cy="751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4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0" t="26500" r="12749" b="25001"/>
          <a:stretch/>
        </p:blipFill>
        <p:spPr>
          <a:xfrm rot="10800000">
            <a:off x="647299" y="1971285"/>
            <a:ext cx="3155623" cy="2354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745" y="5655522"/>
            <a:ext cx="4318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Johann Georg </a:t>
            </a:r>
            <a:r>
              <a:rPr lang="en-US" dirty="0" err="1"/>
              <a:t>Platzer</a:t>
            </a:r>
            <a:r>
              <a:rPr lang="en-US" dirty="0"/>
              <a:t> (Austrian, 1704-1761)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Artist's Studio, </a:t>
            </a:r>
            <a:r>
              <a:rPr lang="en-US" dirty="0" smtClean="0"/>
              <a:t>(Austria 1740s-1750s)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18789" y="1850635"/>
          <a:ext cx="703980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  <a:gridCol w="1005687"/>
                <a:gridCol w="1005687"/>
                <a:gridCol w="1005687"/>
                <a:gridCol w="1005687"/>
                <a:gridCol w="1005687"/>
                <a:gridCol w="10056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08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0" t="26500" r="12749" b="25001"/>
          <a:stretch/>
        </p:blipFill>
        <p:spPr>
          <a:xfrm rot="10800000">
            <a:off x="647299" y="1971285"/>
            <a:ext cx="3155623" cy="2354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745" y="5655522"/>
            <a:ext cx="4318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Johann Georg </a:t>
            </a:r>
            <a:r>
              <a:rPr lang="en-US" dirty="0" err="1"/>
              <a:t>Platzer</a:t>
            </a:r>
            <a:r>
              <a:rPr lang="en-US" dirty="0"/>
              <a:t> (Austrian, 1704-1761)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Artist's Studio, </a:t>
            </a:r>
            <a:r>
              <a:rPr lang="en-US" dirty="0" smtClean="0"/>
              <a:t>(Austria 1740s-1750s)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63490"/>
              </p:ext>
            </p:extLst>
          </p:nvPr>
        </p:nvGraphicFramePr>
        <p:xfrm>
          <a:off x="4618789" y="1850635"/>
          <a:ext cx="703980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  <a:gridCol w="1005687"/>
                <a:gridCol w="1005687"/>
                <a:gridCol w="1005687"/>
                <a:gridCol w="1005687"/>
                <a:gridCol w="1005687"/>
                <a:gridCol w="10056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92, 76, 50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5C4C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130, 102, 61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266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128, 95, 73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05F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129, 104, 70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168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169, 96, 70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960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100, 72, 54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6448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ru-RU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65, 57, 41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41392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112, 99, 71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063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173, 162, 138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A2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144, 127, 93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07F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152, 144, 123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890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182, 172, 143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B6A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87, 72, 46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5748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160, 128, 88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0805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tr-TR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124, 103, 70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C67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175, 151, 115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F9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241, 208, 185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1D1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123, 101, 64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B65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173, 117, 56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D75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151, 130, 101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7826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111, 83, 61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6F533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72, 34, 25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4822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63, 47, 30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F2F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255, 240, 223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0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123, 101, 64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173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80, 64, 48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5040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181, 127, 92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B57F5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48, 37, 24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0251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75, 42, 28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31D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ru-RU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35, 34, 30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322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211, 159, 126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D39F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153, 112, 77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97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175, 126, 88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F7E5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139, 52, 44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B34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172, 58, 46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C3A2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35, 29, 14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31D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55, 41, 23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729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167, 69, 60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7453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102, 62, 33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663E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fi-FI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44, 42, 33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C2A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173, 90, 76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D5A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(64, 40, 26)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40281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35, 29, 14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8171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95, 72, 49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5F48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55, 58, 49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73A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167, 136, 109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A788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is-I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152, 104, 55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868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99, 65, 38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6341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cs-CZ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57, 35, 16</a:t>
                      </a: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39231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235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719346"/>
              </p:ext>
            </p:extLst>
          </p:nvPr>
        </p:nvGraphicFramePr>
        <p:xfrm>
          <a:off x="310414" y="418878"/>
          <a:ext cx="703980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  <a:gridCol w="1005687"/>
                <a:gridCol w="1005687"/>
                <a:gridCol w="1005687"/>
                <a:gridCol w="1005687"/>
                <a:gridCol w="1005687"/>
                <a:gridCol w="10056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85761" y="4794362"/>
          <a:ext cx="110112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027"/>
                <a:gridCol w="1001027"/>
                <a:gridCol w="1001027"/>
                <a:gridCol w="1001027"/>
                <a:gridCol w="1001027"/>
                <a:gridCol w="1001027"/>
                <a:gridCol w="1001027"/>
                <a:gridCol w="1001027"/>
                <a:gridCol w="1001027"/>
                <a:gridCol w="1001027"/>
                <a:gridCol w="10010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8356"/>
              </p:ext>
            </p:extLst>
          </p:nvPr>
        </p:nvGraphicFramePr>
        <p:xfrm>
          <a:off x="10343147" y="1308680"/>
          <a:ext cx="10056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887393"/>
              </p:ext>
            </p:extLst>
          </p:nvPr>
        </p:nvGraphicFramePr>
        <p:xfrm>
          <a:off x="9196137" y="1019509"/>
          <a:ext cx="10056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867809"/>
              </p:ext>
            </p:extLst>
          </p:nvPr>
        </p:nvGraphicFramePr>
        <p:xfrm>
          <a:off x="8049127" y="1416551"/>
          <a:ext cx="10056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687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(255,255,255)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4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1159" y="328772"/>
            <a:ext cx="10158768" cy="6072027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Health Care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3559" y="481172"/>
            <a:ext cx="9800885" cy="5477839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Medication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85960" y="633573"/>
            <a:ext cx="9463550" cy="4873376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err="1" smtClean="0"/>
              <a:t>CoverMyMeds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38360" y="785973"/>
            <a:ext cx="9044021" cy="4217541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Payer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90760" y="938374"/>
            <a:ext cx="4216877" cy="3571982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ePA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13123" y="946936"/>
            <a:ext cx="4236377" cy="3571982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Central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5353" y="515421"/>
            <a:ext cx="10921430" cy="5844281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mtClean="0"/>
              <a:t>Central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0445" y="893851"/>
            <a:ext cx="3339101" cy="4436723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smtClean="0"/>
              <a:t>Correspondence → </a:t>
            </a:r>
            <a:r>
              <a:rPr lang="en-US" sz="1050" dirty="0" smtClean="0"/>
              <a:t>Generating Letters</a:t>
            </a:r>
            <a:endParaRPr lang="en-US" sz="1050" dirty="0"/>
          </a:p>
        </p:txBody>
      </p:sp>
      <p:sp>
        <p:nvSpPr>
          <p:cNvPr id="5" name="Rectangle 4"/>
          <p:cNvSpPr/>
          <p:nvPr/>
        </p:nvSpPr>
        <p:spPr>
          <a:xfrm>
            <a:off x="980721" y="1380274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0721" y="2175663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80721" y="2971052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Template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80721" y="3727432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Merge Field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6693614" y="893851"/>
            <a:ext cx="3899042" cy="4436723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 err="1" smtClean="0"/>
              <a:t>LetterGenerator</a:t>
            </a:r>
            <a:r>
              <a:rPr lang="en-US" dirty="0" smtClean="0"/>
              <a:t> → </a:t>
            </a:r>
            <a:r>
              <a:rPr lang="en-US" sz="1050" dirty="0" smtClean="0"/>
              <a:t>Generate PDF</a:t>
            </a:r>
            <a:endParaRPr lang="en-US" sz="1050" dirty="0"/>
          </a:p>
        </p:txBody>
      </p:sp>
      <p:sp>
        <p:nvSpPr>
          <p:cNvPr id="11" name="Rectangle 10"/>
          <p:cNvSpPr/>
          <p:nvPr/>
        </p:nvSpPr>
        <p:spPr>
          <a:xfrm>
            <a:off x="6036068" y="3727432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Merge Field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059249" y="2971052"/>
            <a:ext cx="1268730" cy="483632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Template</a:t>
            </a:r>
            <a:endParaRPr lang="en-US" dirty="0"/>
          </a:p>
        </p:txBody>
      </p:sp>
      <p:cxnSp>
        <p:nvCxnSpPr>
          <p:cNvPr id="3" name="Straight Arrow Connector 2"/>
          <p:cNvCxnSpPr>
            <a:stCxn id="9" idx="3"/>
            <a:endCxn id="11" idx="1"/>
          </p:cNvCxnSpPr>
          <p:nvPr/>
        </p:nvCxnSpPr>
        <p:spPr>
          <a:xfrm>
            <a:off x="2249451" y="3969248"/>
            <a:ext cx="3786617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3" idx="1"/>
          </p:cNvCxnSpPr>
          <p:nvPr/>
        </p:nvCxnSpPr>
        <p:spPr>
          <a:xfrm>
            <a:off x="2249451" y="3212868"/>
            <a:ext cx="3809798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5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1043</Words>
  <Application>Microsoft Macintosh PowerPoint</Application>
  <PresentationFormat>Widescreen</PresentationFormat>
  <Paragraphs>334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Mangal</vt:lpstr>
      <vt:lpstr>Arial</vt:lpstr>
      <vt:lpstr>Office Theme</vt:lpstr>
      <vt:lpstr>Time Horizons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Horizons</dc:title>
  <dc:creator>Microsoft Office User</dc:creator>
  <cp:lastModifiedBy>Microsoft Office User</cp:lastModifiedBy>
  <cp:revision>12</cp:revision>
  <dcterms:created xsi:type="dcterms:W3CDTF">2018-04-04T14:17:24Z</dcterms:created>
  <dcterms:modified xsi:type="dcterms:W3CDTF">2018-04-11T01:50:03Z</dcterms:modified>
</cp:coreProperties>
</file>